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/>
    <p:restoredTop sz="94694"/>
  </p:normalViewPr>
  <p:slideViewPr>
    <p:cSldViewPr snapToGrid="0">
      <p:cViewPr varScale="1">
        <p:scale>
          <a:sx n="150" d="100"/>
          <a:sy n="150" d="100"/>
        </p:scale>
        <p:origin x="200" y="3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2c0f235cd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2c0f235cd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F27A149-167B-6DF1-18E5-A7C797BC8A78}"/>
              </a:ext>
            </a:extLst>
          </p:cNvPr>
          <p:cNvSpPr/>
          <p:nvPr/>
        </p:nvSpPr>
        <p:spPr>
          <a:xfrm>
            <a:off x="0" y="0"/>
            <a:ext cx="9144000" cy="76286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991312" y="110208"/>
            <a:ext cx="75912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4400" dirty="0">
                <a:solidFill>
                  <a:srgbClr val="4472C4"/>
                </a:solidFill>
              </a:rPr>
              <a:t>Projekt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128820" y="762861"/>
            <a:ext cx="60015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de" sz="2800" dirty="0">
                <a:solidFill>
                  <a:schemeClr val="dk1"/>
                </a:solidFill>
              </a:rPr>
              <a:t>• </a:t>
            </a:r>
            <a:r>
              <a:rPr lang="de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Ort / Bundesland</a:t>
            </a:r>
            <a:endParaRPr sz="20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de" sz="2800" dirty="0">
                <a:solidFill>
                  <a:schemeClr val="dk1"/>
                </a:solidFill>
              </a:rPr>
              <a:t>• </a:t>
            </a:r>
            <a:r>
              <a:rPr lang="de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Status </a:t>
            </a:r>
            <a:r>
              <a:rPr lang="de" sz="2000" dirty="0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(z.B. Kerngruppe, Land, Finanzierung)</a:t>
            </a:r>
            <a:endParaRPr sz="20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de" sz="2800" dirty="0">
                <a:solidFill>
                  <a:schemeClr val="dk1"/>
                </a:solidFill>
              </a:rPr>
              <a:t>• </a:t>
            </a:r>
            <a:r>
              <a:rPr lang="de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Vision &amp; Kernthemen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de" sz="2800" dirty="0">
                <a:solidFill>
                  <a:schemeClr val="dk1"/>
                </a:solidFill>
              </a:rPr>
              <a:t>• </a:t>
            </a:r>
            <a:r>
              <a:rPr lang="de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Kontakt:  Webseite/Email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de" sz="2800" dirty="0">
                <a:solidFill>
                  <a:schemeClr val="dk1"/>
                </a:solidFill>
              </a:rPr>
              <a:t>• </a:t>
            </a:r>
            <a:r>
              <a:rPr lang="de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Termine:</a:t>
            </a:r>
            <a:endParaRPr dirty="0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71562" y="110208"/>
            <a:ext cx="983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4400" dirty="0">
                <a:solidFill>
                  <a:srgbClr val="4472C4"/>
                </a:solidFill>
              </a:rPr>
              <a:t># 1</a:t>
            </a:r>
            <a:endParaRPr dirty="0"/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8D71441A-C172-7C6E-004C-1CBA1B6A2567}"/>
              </a:ext>
            </a:extLst>
          </p:cNvPr>
          <p:cNvSpPr/>
          <p:nvPr/>
        </p:nvSpPr>
        <p:spPr>
          <a:xfrm>
            <a:off x="6259140" y="956733"/>
            <a:ext cx="2455333" cy="142875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FOTO</a:t>
            </a:r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662C75DA-4930-FCE5-673B-7AD361C2A254}"/>
              </a:ext>
            </a:extLst>
          </p:cNvPr>
          <p:cNvSpPr/>
          <p:nvPr/>
        </p:nvSpPr>
        <p:spPr>
          <a:xfrm>
            <a:off x="6259140" y="2579355"/>
            <a:ext cx="2455333" cy="142875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FOTO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Macintosh PowerPoint</Application>
  <PresentationFormat>Bildschirmpräsentation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Projekt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Projektname </dc:title>
  <cp:lastModifiedBy>Microsoft Office User</cp:lastModifiedBy>
  <cp:revision>3</cp:revision>
  <dcterms:modified xsi:type="dcterms:W3CDTF">2024-01-22T19:03:06Z</dcterms:modified>
</cp:coreProperties>
</file>